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3FF690-BEB3-4D69-912D-C502FF510593}">
  <a:tblStyle styleId="{E83FF690-BEB3-4D69-912D-C502FF5105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868af25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868af25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868af25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868af25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868af25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868af25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868af24a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868af24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868af24a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868af24a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12542f9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12542f9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0ae99ce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0ae99ce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c91cf06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c91cf06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29183c4dd1a49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29183c4dd1a49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cab00be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cab00be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868af24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868af24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892b62d2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892b62d2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29183c4dd1a49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29183c4dd1a49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29183c4dd1a49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29183c4dd1a49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868af24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868af24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868af24a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868af24a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868af24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868af24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hopee.sg/2020-New-HUION--Kamvas-13-Drawing-Monitor-Pen-Display---for-Digital-Art-and-Writing--Supports-Windows--Mac---Android--i.290050563.7845862900" TargetMode="External"/><Relationship Id="rId4" Type="http://schemas.openxmlformats.org/officeDocument/2006/relationships/hyperlink" Target="https://www.reddit.com/r/gachagaming/comments/hooftz/june_2020_revenue_of_anime_gacha_games_china_and/" TargetMode="External"/><Relationship Id="rId9" Type="http://schemas.openxmlformats.org/officeDocument/2006/relationships/hyperlink" Target="https://www.blog.udonis.co/mobile-marketing/mobile-games/mobile-gaming-statistics" TargetMode="External"/><Relationship Id="rId5" Type="http://schemas.openxmlformats.org/officeDocument/2006/relationships/hyperlink" Target="https://sensortower.com/ios/us/supersolid-ltd/app/food-street-restaurant-game/935623337/overview" TargetMode="External"/><Relationship Id="rId6" Type="http://schemas.openxmlformats.org/officeDocument/2006/relationships/hyperlink" Target="https://sensortower.com/android/us/yostar-limited/app/azur-lane/com.YoStarEN.AzurLane/overview" TargetMode="External"/><Relationship Id="rId7" Type="http://schemas.openxmlformats.org/officeDocument/2006/relationships/hyperlink" Target="https://sensortower.com/ios/us/kabam-games-inc/app/shop-titans-craft-build/1361253233/overview" TargetMode="External"/><Relationship Id="rId8" Type="http://schemas.openxmlformats.org/officeDocument/2006/relationships/hyperlink" Target="https://playtracker.net/insight/game/1671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S’s Studio Setup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JunWei, winston, Ilan, Lovell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 Titans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644675" y="500925"/>
            <a:ext cx="4166400" cy="4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Synopsis:</a:t>
            </a:r>
            <a:endParaRPr sz="2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Design, build, and customise your own thriving shop in this tycoon simulation adventure. Management Game.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666666"/>
                </a:solidFill>
              </a:rPr>
              <a:t>Market Review:</a:t>
            </a:r>
            <a:endParaRPr sz="2000" u="sng">
              <a:solidFill>
                <a:srgbClr val="666666"/>
              </a:solidFill>
            </a:endParaRPr>
          </a:p>
          <a:p>
            <a:pPr indent="-35672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18"/>
              <a:buChar char="●"/>
            </a:pPr>
            <a:r>
              <a:rPr lang="en" sz="2017">
                <a:solidFill>
                  <a:srgbClr val="666666"/>
                </a:solidFill>
              </a:rPr>
              <a:t>Earned </a:t>
            </a:r>
            <a:r>
              <a:rPr b="1" lang="en" sz="2017" u="sng">
                <a:solidFill>
                  <a:srgbClr val="666666"/>
                </a:solidFill>
              </a:rPr>
              <a:t>$300k</a:t>
            </a:r>
            <a:r>
              <a:rPr lang="en" sz="2017">
                <a:solidFill>
                  <a:srgbClr val="666666"/>
                </a:solidFill>
              </a:rPr>
              <a:t> in revenue in September 2021</a:t>
            </a:r>
            <a:endParaRPr sz="2017">
              <a:solidFill>
                <a:srgbClr val="666666"/>
              </a:solidFill>
            </a:endParaRPr>
          </a:p>
          <a:p>
            <a:pPr indent="-35672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18"/>
              <a:buChar char="●"/>
            </a:pPr>
            <a:r>
              <a:rPr lang="en" sz="2017">
                <a:solidFill>
                  <a:srgbClr val="666666"/>
                </a:solidFill>
              </a:rPr>
              <a:t>Downloaded </a:t>
            </a:r>
            <a:r>
              <a:rPr b="1" lang="en" sz="2017" u="sng">
                <a:solidFill>
                  <a:srgbClr val="666666"/>
                </a:solidFill>
              </a:rPr>
              <a:t>10k times</a:t>
            </a:r>
            <a:r>
              <a:rPr lang="en" sz="2017">
                <a:solidFill>
                  <a:srgbClr val="666666"/>
                </a:solidFill>
              </a:rPr>
              <a:t> in September 2021</a:t>
            </a:r>
            <a:endParaRPr sz="2017">
              <a:solidFill>
                <a:srgbClr val="666666"/>
              </a:solidFill>
            </a:endParaRPr>
          </a:p>
          <a:p>
            <a:pPr indent="-35672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18"/>
              <a:buChar char="●"/>
            </a:pPr>
            <a:r>
              <a:rPr lang="en" sz="2017">
                <a:solidFill>
                  <a:srgbClr val="666666"/>
                </a:solidFill>
              </a:rPr>
              <a:t>Estimated download :</a:t>
            </a:r>
            <a:r>
              <a:rPr b="1" lang="en" sz="2017" u="sng">
                <a:solidFill>
                  <a:srgbClr val="666666"/>
                </a:solidFill>
              </a:rPr>
              <a:t>1Mil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009825"/>
            <a:ext cx="2668200" cy="12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051" y="1276300"/>
            <a:ext cx="2433110" cy="11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Tavern Tycoon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SYNOPSIS</a:t>
            </a:r>
            <a:r>
              <a:rPr b="1" lang="en" sz="2000" u="sng"/>
              <a:t>:</a:t>
            </a:r>
            <a:endParaRPr b="1" sz="2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Run your fantasy RPG tavern - let travellers take shelter for the night and serve 'em the best mead of their life with a good dose of humor.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/>
              <a:t>Market Review:</a:t>
            </a:r>
            <a:endParaRPr sz="2000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Earned ??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74k </a:t>
            </a:r>
            <a:r>
              <a:rPr lang="en" sz="1800"/>
              <a:t>downloaded players as of 2021.</a:t>
            </a:r>
            <a:endParaRPr sz="1800"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0" y="11647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325" y="321325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258125" y="5224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 Lane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4700600" y="522450"/>
            <a:ext cx="41664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Synopsis:</a:t>
            </a:r>
            <a:endParaRPr sz="2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Build, manage and battle with your own naval fleet in a beautifully designed anime game, with a unique mix of RPG, 2D shooter and tactical genres. Get new ships for your fleet by rolling in the gacha.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/>
              <a:t>Market Overview:</a:t>
            </a:r>
            <a:endParaRPr sz="2000" u="sng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Earned </a:t>
            </a:r>
            <a:r>
              <a:rPr b="1" lang="en" sz="2100" u="sng"/>
              <a:t>$1</a:t>
            </a:r>
            <a:r>
              <a:rPr b="1" lang="en" sz="2100" u="sng"/>
              <a:t>M</a:t>
            </a:r>
            <a:r>
              <a:rPr b="1" lang="en" sz="2100"/>
              <a:t> </a:t>
            </a:r>
            <a:r>
              <a:rPr lang="en" sz="2100"/>
              <a:t>in revenue in September 2021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Downloaded </a:t>
            </a:r>
            <a:r>
              <a:rPr b="1" lang="en" sz="2100" u="sng"/>
              <a:t>90k</a:t>
            </a:r>
            <a:r>
              <a:rPr lang="en" sz="2100"/>
              <a:t> times in September 2021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Estimated downloads:</a:t>
            </a:r>
            <a:r>
              <a:rPr b="1" lang="en" sz="2100" u="sng"/>
              <a:t>5mil</a:t>
            </a:r>
            <a:endParaRPr b="1" sz="2100" u="sng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5" y="3605500"/>
            <a:ext cx="2194300" cy="12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5" y="12334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050" y="2241075"/>
            <a:ext cx="2194301" cy="123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03776" cy="3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A86E8"/>
                </a:solidFill>
              </a:rPr>
              <a:t>WHY ON MOBILE? </a:t>
            </a:r>
            <a:endParaRPr sz="3500">
              <a:solidFill>
                <a:srgbClr val="4A86E8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4571875" y="3323600"/>
            <a:ext cx="457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Casual Games account for 78% download share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Mobile games account for at least 60% of app distributor revenue share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Mobile ad spend reached 240 billion in 2020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572000" y="0"/>
            <a:ext cx="457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rojected player spendage set to reach 138 billion by 2025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is also predicted that there will be 3.07 billion mobile players by 2023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5445075" y="1826200"/>
            <a:ext cx="48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54" y="1096925"/>
            <a:ext cx="4050372" cy="22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make money from a free game?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0" y="1276225"/>
            <a:ext cx="563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Advertisements, hyper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casuals watch 2x more ads than other genres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Incentivized ads are watch by more females than males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 return on ad spend within 2 weeks, 2x return within 3 weeks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800" y="1270900"/>
            <a:ext cx="3509202" cy="197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5325"/>
            <a:ext cx="3978979" cy="22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3978975" y="3244825"/>
            <a:ext cx="516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In-game purchases account for 95% of total user spend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5% of females and 3.3% of males spend on in-app purchases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Asia had an average $6 eCPM in the world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eCPM, short for “effective cost per mille,” is how much an advertiser pays for an ad space per unit of 1,000 ad impressions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</a:t>
            </a:r>
            <a:r>
              <a:rPr lang="en"/>
              <a:t> of revenue for the first 6 months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6276025" y="1348300"/>
            <a:ext cx="2868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Steady revenue growth, alongside download count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Estimated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million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downloads within 1 year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$2+ million earned in the first 6 months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significant increase happening in the early months of release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Will profit greatly and make the money back within the first month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1273310"/>
            <a:ext cx="6276024" cy="38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stuff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are not eligible for patents and copyrights are too expensive and slow. Thus we are going to trademark the game.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Images, Music and visual assets belong to the developers by publishment, while only the name and brand needs to be trademarked with a related company.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Singapore has secure and fast trademarks for the low cost of $300-500, which falls under budget.</a:t>
            </a:r>
            <a:endParaRPr sz="1400"/>
          </a:p>
        </p:txBody>
      </p:sp>
      <p:pic>
        <p:nvPicPr>
          <p:cNvPr descr="Trademarks ™ , ® , © , and ℠ Symbols Mean? | Dictionary.com"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" y="2571750"/>
            <a:ext cx="4278275" cy="16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graphicFrame>
        <p:nvGraphicFramePr>
          <p:cNvPr id="215" name="Google Shape;215;p29"/>
          <p:cNvGraphicFramePr/>
          <p:nvPr/>
        </p:nvGraphicFramePr>
        <p:xfrm>
          <a:off x="628375" y="17293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{E83FF690-BEB3-4D69-912D-C502FF510593}</a:tableStyleId>
              </a:tblPr>
              <a:tblGrid>
                <a:gridCol w="1314550"/>
                <a:gridCol w="1314550"/>
                <a:gridCol w="1314550"/>
                <a:gridCol w="1314550"/>
                <a:gridCol w="1314550"/>
                <a:gridCol w="1314550"/>
              </a:tblGrid>
              <a:tr h="5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Jun Wei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Game concept 80%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Game studio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structure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Studio setup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IP trademark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Winston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Similar games 50%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Game concept 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Budget allocation 50%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dverts/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monetizations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Timeline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Ilan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Market Research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Game Concept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Projection of Revenue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Lovell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Similar games 50%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Game concept 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4294967295"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Links/References for Sources: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https://shopee.sg/2020-New-HUION--Kamvas-13-Drawing-Monitor-Pen-Display---for-Digital-Art-and-Writing--Supports-Windows--Mac---Android--i.290050563.7845862900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for anime gacha games in June 2020: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https://www.reddit.com/r/gachagaming/comments/hooftz/june_2020_revenue_of_anime_gacha_games_china_and/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Street overview: </a:t>
            </a: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https://sensortower.com/ios/us/supersolid-ltd/app/food-street-restaurant-game/935623337/overview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Azur Lane overview: </a:t>
            </a: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https://sensortower.com/android/us/yostar-limited/app/azur-lane/com.YoStarEN.AzurLane/overview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 titans overview: </a:t>
            </a: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https://sensortower.com/ios/us/kabam-games-inc/app/shop-titans-craft-build/1361253233/overview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Tavern Tycoon overview: </a:t>
            </a: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https://playtracker.net/insight/game/16715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https://www.blog.udonis.co/mobile-marketing/mobile-games/mobile-gaming-statistics</a:t>
            </a: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01550" y="4601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Concept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</a:t>
            </a:r>
            <a:r>
              <a:rPr b="1" lang="en" u="sng"/>
              <a:t>Anime Restaurant Simulation Game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Genre: Fantasy, Idle, Simulation,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Play Value: Relaxing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What’s Unique: Able to build your dream restaurant!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Gameplay: Own an establishment, design it, invite customers, get money. Roll gacha for waiters/waitresses and staff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are the restaurant manager and your job is to build up your restaurant by hiring more maids , upgrade and design your restaurant to the top!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Engine : 3D 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Played on Mobile(</a:t>
            </a:r>
            <a:r>
              <a:rPr lang="en"/>
              <a:t>Android</a:t>
            </a:r>
            <a:r>
              <a:rPr lang="en"/>
              <a:t>/IOS)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00" y="2714175"/>
            <a:ext cx="4318800" cy="24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45075" y="2107400"/>
            <a:ext cx="7383600" cy="271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Month					4th Month				6th Month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5075" y="2460100"/>
            <a:ext cx="7383600" cy="271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Month				3rd Month					5th Month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ROADMAP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085850" y="1191400"/>
            <a:ext cx="1533000" cy="81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Development of prototype and crowd testing, ALPHA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654950" y="1191400"/>
            <a:ext cx="1533000" cy="81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2nd round of closed testing, BETA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7266075" y="1191413"/>
            <a:ext cx="1533000" cy="81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of emergency funds to hire more manpower/work overtime</a:t>
            </a:r>
            <a:endParaRPr sz="900"/>
          </a:p>
        </p:txBody>
      </p:sp>
      <p:sp>
        <p:nvSpPr>
          <p:cNvPr id="83" name="Google Shape;83;p15"/>
          <p:cNvSpPr/>
          <p:nvPr/>
        </p:nvSpPr>
        <p:spPr>
          <a:xfrm>
            <a:off x="3174950" y="2854700"/>
            <a:ext cx="1533000" cy="812700"/>
          </a:xfrm>
          <a:prstGeom prst="wedgeRoundRectCallout">
            <a:avLst>
              <a:gd fmla="val -21138" name="adj1"/>
              <a:gd fmla="val -65532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Implement features, bug fixes and general improvement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825" y="2854700"/>
            <a:ext cx="1533000" cy="812700"/>
          </a:xfrm>
          <a:prstGeom prst="wedgeRoundRectCallout">
            <a:avLst>
              <a:gd fmla="val -21138" name="adj1"/>
              <a:gd fmla="val -65532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R&amp;D for game idea, design and audience demographics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733075" y="2854700"/>
            <a:ext cx="1533000" cy="812700"/>
          </a:xfrm>
          <a:prstGeom prst="wedgeRoundRectCallout">
            <a:avLst>
              <a:gd fmla="val -21138" name="adj1"/>
              <a:gd fmla="val -65532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Further </a:t>
            </a:r>
            <a:r>
              <a:rPr lang="en" sz="1150"/>
              <a:t>reiteration and rush funds allocated in case of slower workflow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5155975" y="253600"/>
            <a:ext cx="1533000" cy="81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release of milestone dates &amp; publicity to gain traction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611000" y="275450"/>
            <a:ext cx="1533000" cy="81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Further reiteration and features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&amp; Technical Features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Grid style design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Gacha rolls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Available online and offline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Single player, but can visit friends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System requirements: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2GB of 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Android 4.1 and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IOS 9.0 and Up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2350"/>
            <a:ext cx="4309700" cy="19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1475" y="324900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Studio Structure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84250" y="2588900"/>
            <a:ext cx="14664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 Wei: CEO, Licensing Manager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916100" y="3241688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Lovell: Creative, art and studio manager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916100" y="1169500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Ilan: Technical Manager and Main developer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2916100" y="2198075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Winston: Design Manager</a:t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5485925" y="2588900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E</a:t>
            </a:r>
            <a:r>
              <a:rPr lang="en"/>
              <a:t>xtra       Designer</a:t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5485925" y="1169500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Extra Programmer</a:t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2916100" y="4285325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Support Member</a:t>
            </a:r>
            <a:endParaRPr/>
          </a:p>
        </p:txBody>
      </p:sp>
      <p:cxnSp>
        <p:nvCxnSpPr>
          <p:cNvPr id="107" name="Google Shape;107;p17"/>
          <p:cNvCxnSpPr>
            <a:stCxn id="100" idx="3"/>
            <a:endCxn id="102" idx="1"/>
          </p:cNvCxnSpPr>
          <p:nvPr/>
        </p:nvCxnSpPr>
        <p:spPr>
          <a:xfrm flipH="1" rot="10800000">
            <a:off x="1550650" y="1496000"/>
            <a:ext cx="1365600" cy="14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>
            <a:stCxn id="100" idx="3"/>
            <a:endCxn id="103" idx="1"/>
          </p:cNvCxnSpPr>
          <p:nvPr/>
        </p:nvCxnSpPr>
        <p:spPr>
          <a:xfrm flipH="1" rot="10800000">
            <a:off x="1550650" y="2524400"/>
            <a:ext cx="13656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100" idx="3"/>
            <a:endCxn id="101" idx="1"/>
          </p:cNvCxnSpPr>
          <p:nvPr/>
        </p:nvCxnSpPr>
        <p:spPr>
          <a:xfrm>
            <a:off x="1550650" y="2915300"/>
            <a:ext cx="1365600" cy="6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0" idx="3"/>
            <a:endCxn id="106" idx="1"/>
          </p:cNvCxnSpPr>
          <p:nvPr/>
        </p:nvCxnSpPr>
        <p:spPr>
          <a:xfrm>
            <a:off x="1550650" y="2915300"/>
            <a:ext cx="1365600" cy="16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2" idx="3"/>
            <a:endCxn id="105" idx="1"/>
          </p:cNvCxnSpPr>
          <p:nvPr/>
        </p:nvCxnSpPr>
        <p:spPr>
          <a:xfrm>
            <a:off x="4531600" y="1495900"/>
            <a:ext cx="95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>
            <a:stCxn id="101" idx="3"/>
            <a:endCxn id="104" idx="1"/>
          </p:cNvCxnSpPr>
          <p:nvPr/>
        </p:nvCxnSpPr>
        <p:spPr>
          <a:xfrm flipH="1" rot="10800000">
            <a:off x="4531600" y="2915288"/>
            <a:ext cx="954300" cy="6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>
            <a:stCxn id="103" idx="3"/>
            <a:endCxn id="104" idx="1"/>
          </p:cNvCxnSpPr>
          <p:nvPr/>
        </p:nvCxnSpPr>
        <p:spPr>
          <a:xfrm>
            <a:off x="4531600" y="2524475"/>
            <a:ext cx="9543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7"/>
          <p:cNvSpPr/>
          <p:nvPr/>
        </p:nvSpPr>
        <p:spPr>
          <a:xfrm>
            <a:off x="80650" y="3780050"/>
            <a:ext cx="14664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Publisher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115" name="Google Shape;115;p17"/>
          <p:cNvCxnSpPr>
            <a:endCxn id="114" idx="0"/>
          </p:cNvCxnSpPr>
          <p:nvPr/>
        </p:nvCxnSpPr>
        <p:spPr>
          <a:xfrm flipH="1">
            <a:off x="813850" y="3241850"/>
            <a:ext cx="72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7"/>
          <p:cNvSpPr/>
          <p:nvPr/>
        </p:nvSpPr>
        <p:spPr>
          <a:xfrm>
            <a:off x="5485925" y="3602475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Support Member</a:t>
            </a:r>
            <a:endParaRPr/>
          </a:p>
        </p:txBody>
      </p:sp>
      <p:cxnSp>
        <p:nvCxnSpPr>
          <p:cNvPr id="117" name="Google Shape;117;p17"/>
          <p:cNvCxnSpPr>
            <a:endCxn id="116" idx="1"/>
          </p:cNvCxnSpPr>
          <p:nvPr/>
        </p:nvCxnSpPr>
        <p:spPr>
          <a:xfrm flipH="1" rot="10800000">
            <a:off x="4531625" y="3928875"/>
            <a:ext cx="954300" cy="6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7"/>
          <p:cNvCxnSpPr>
            <a:endCxn id="119" idx="1"/>
          </p:cNvCxnSpPr>
          <p:nvPr/>
        </p:nvCxnSpPr>
        <p:spPr>
          <a:xfrm>
            <a:off x="4531625" y="4615900"/>
            <a:ext cx="954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7"/>
          <p:cNvSpPr/>
          <p:nvPr/>
        </p:nvSpPr>
        <p:spPr>
          <a:xfrm>
            <a:off x="5485925" y="4385800"/>
            <a:ext cx="1615500" cy="65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Support Member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 Setup &amp; Budget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503175" y="522450"/>
            <a:ext cx="46407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udget valued at: $50,000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equipment is home owned, cause covid and transition to more work from home jobs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Team communication will be through Zoom &amp; Discord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Extra programmer ($15/h ,5 hours per day ,3 days per week)= $5850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Extra designer ($12/h ,5 hours per day , 3 days per week) = $4680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Support member($12/h , 5 hours per day , 3 days per week)=$4680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Ilan , Winston and lovell Salary = ($8000 X 3 = $24000)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Staff Salary = $39210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Jun Wei Salary = ($10000)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Equipment and software &lt;$1k(rental and purchase)</a:t>
            </a:r>
            <a:endParaRPr sz="800"/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$52.99 Adobe Creative Cloud Software for 6 months ($318 Total)</a:t>
            </a:r>
            <a:r>
              <a:rPr lang="en" sz="1100"/>
              <a:t>uses microsoft and unreal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Total $250 allocated to trademark the game logo and title under IPOS</a:t>
            </a:r>
            <a:endParaRPr sz="11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3188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400" y="563760"/>
            <a:ext cx="4050600" cy="457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601900" y="0"/>
            <a:ext cx="35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much revenue Anime Gacha games made in June 2020 ( USD in thousands ) 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71450" y="1446600"/>
            <a:ext cx="405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Market for gacha games in Asian countries, such as China and Japan, is flourishing more than its Global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counterpart.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 i.e English releases of the game)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Synopsis:</a:t>
            </a:r>
            <a:endParaRPr sz="2000" u="sng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Restaurant management game that puts you in charge of your own restaurant.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/>
              <a:t>Market Overview:</a:t>
            </a:r>
            <a:endParaRPr sz="2000" u="sng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Earned </a:t>
            </a:r>
            <a:r>
              <a:rPr b="1" lang="en" sz="2000" u="sng"/>
              <a:t>$50k</a:t>
            </a:r>
            <a:r>
              <a:rPr lang="en" sz="2000"/>
              <a:t> in estimated monthly revenue as of September 2021.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Downloaded </a:t>
            </a:r>
            <a:r>
              <a:rPr b="1" lang="en" sz="2000" u="sng"/>
              <a:t>9-10k times</a:t>
            </a:r>
            <a:r>
              <a:rPr lang="en" sz="2000"/>
              <a:t> in September of 2021.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Estimated download:</a:t>
            </a:r>
            <a:r>
              <a:rPr b="1" lang="en" sz="2000" u="sng"/>
              <a:t>5mil</a:t>
            </a:r>
            <a:endParaRPr b="1" sz="2000" u="sng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0" y="1083400"/>
            <a:ext cx="1926425" cy="19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00" y="3648950"/>
            <a:ext cx="2044375" cy="9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200" y="3009825"/>
            <a:ext cx="2044375" cy="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Street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644675" y="500925"/>
            <a:ext cx="4166400" cy="4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S</a:t>
            </a:r>
            <a:r>
              <a:rPr lang="en" sz="2000" u="sng"/>
              <a:t>ynopsis</a:t>
            </a:r>
            <a:r>
              <a:rPr lang="en" sz="2000" u="sng"/>
              <a:t>:</a:t>
            </a:r>
            <a:endParaRPr sz="2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91"/>
              <a:t>Players can manage the restaurant however they want. They decide on their cafe’s strategy and earn income, even when they are offline.</a:t>
            </a:r>
            <a:endParaRPr sz="19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/>
              <a:t>Market Overview: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Earning </a:t>
            </a:r>
            <a:r>
              <a:rPr b="1" lang="en" sz="2000" u="sng"/>
              <a:t>800k/ month</a:t>
            </a:r>
            <a:r>
              <a:rPr lang="en" sz="2000"/>
              <a:t> in revenue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Downloaded </a:t>
            </a:r>
            <a:r>
              <a:rPr b="1" lang="en" sz="2000" u="sng"/>
              <a:t>200k times</a:t>
            </a:r>
            <a:r>
              <a:rPr lang="en" sz="2000"/>
              <a:t> in just September 2021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Estimated downloads:</a:t>
            </a:r>
            <a:r>
              <a:rPr b="1" lang="en" sz="2000" u="sng"/>
              <a:t>50mil</a:t>
            </a:r>
            <a:endParaRPr b="1" sz="2000" u="sng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425"/>
            <a:ext cx="3171600" cy="17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088" y="29511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MyCafe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